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41" r:id="rId1"/>
  </p:sldMasterIdLst>
  <p:sldIdLst>
    <p:sldId id="256" r:id="rId2"/>
    <p:sldId id="263" r:id="rId3"/>
    <p:sldId id="258" r:id="rId4"/>
    <p:sldId id="261" r:id="rId5"/>
    <p:sldId id="269" r:id="rId6"/>
    <p:sldId id="282" r:id="rId7"/>
    <p:sldId id="272" r:id="rId8"/>
    <p:sldId id="271" r:id="rId9"/>
    <p:sldId id="275" r:id="rId10"/>
    <p:sldId id="274" r:id="rId11"/>
    <p:sldId id="276" r:id="rId12"/>
    <p:sldId id="277" r:id="rId13"/>
    <p:sldId id="278" r:id="rId14"/>
    <p:sldId id="279" r:id="rId15"/>
    <p:sldId id="280" r:id="rId16"/>
    <p:sldId id="281" r:id="rId17"/>
  </p:sldIdLst>
  <p:sldSz cx="12192000" cy="6858000"/>
  <p:notesSz cx="6858000" cy="9144000"/>
  <p:embeddedFontLst>
    <p:embeddedFont>
      <p:font typeface="Calibri Light" panose="020F0302020204030204" pitchFamily="34" charset="0"/>
      <p:regular r:id="rId18"/>
      <p:italic r:id="rId19"/>
    </p:embeddedFont>
    <p:embeddedFont>
      <p:font typeface="TH Sarabun New" panose="020B0500040200020003" pitchFamily="34" charset="-34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80" d="100"/>
          <a:sy n="80" d="100"/>
        </p:scale>
        <p:origin x="3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8E5B-0D98-4FE1-9B26-D1041E3A89F9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5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9CD-DA3A-463F-AFEF-A68838A6859B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6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A925-E007-46C2-84AB-35EE10DCAD39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77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2DCB-466C-4061-8D51-D3254DD77FA1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1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2357F-39F6-401C-9FF8-3072724998F3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09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B09B-D413-414E-B13F-B1984CD8FF65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24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F992-55E7-4B2D-A6F1-8C9243CBFE1B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36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8110-BAA6-4256-A2E5-BB66A47D2616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5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3892-3343-4E4E-B81B-70A099359AD2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7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F85-D33A-46AF-9088-5A7400C1018E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50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A624-F501-46A9-B8CA-4949E24E27C8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0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4D3C1-679D-44D8-8A9C-D402CE4EF569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91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6232" y="1312462"/>
            <a:ext cx="9068586" cy="2937196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Hunger </a:t>
            </a:r>
            <a:r>
              <a:rPr lang="en-US" sz="9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Braver</a:t>
            </a:r>
            <a:br>
              <a:rPr lang="en-US" sz="9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9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sz="9600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Demo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Prototype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II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4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กลุ่ม</a:t>
            </a:r>
            <a:r>
              <a:rPr lang="en-US" sz="4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17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ชื่ออะไรนะ?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(What’s name?)</a:t>
            </a:r>
            <a:endParaRPr lang="th-TH" sz="40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970" y="5317208"/>
            <a:ext cx="9070848" cy="457201"/>
          </a:xfrm>
        </p:spPr>
        <p:txBody>
          <a:bodyPr>
            <a:no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ชั้นปีที่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คณะวิทยาศาสตร์</a:t>
            </a:r>
            <a:b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สาขาวิทยาการคอมพิวเตอร์ โครงการพิเศษ</a:t>
            </a:r>
          </a:p>
        </p:txBody>
      </p:sp>
    </p:spTree>
    <p:extLst>
      <p:ext uri="{BB962C8B-B14F-4D97-AF65-F5344CB8AC3E}">
        <p14:creationId xmlns:p14="http://schemas.microsoft.com/office/powerpoint/2010/main" val="27384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85" y="2414730"/>
            <a:ext cx="2269205" cy="1853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924" y="213529"/>
            <a:ext cx="2085366" cy="2032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56" y="703728"/>
            <a:ext cx="4083626" cy="5626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643" y="2498488"/>
            <a:ext cx="1092027" cy="1780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821" y="5399179"/>
            <a:ext cx="1100257" cy="1153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95" y="4437531"/>
            <a:ext cx="1765595" cy="943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16" y="5391959"/>
            <a:ext cx="1104658" cy="1153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82" y="4713701"/>
            <a:ext cx="1520603" cy="18385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389" y="2245696"/>
            <a:ext cx="467032" cy="36739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27118" y="1233267"/>
            <a:ext cx="1632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Peckish</a:t>
            </a:r>
            <a:endParaRPr lang="en-US" sz="48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809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623" y="244968"/>
            <a:ext cx="1803137" cy="1668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70" y="2917650"/>
            <a:ext cx="1694945" cy="1860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33" y="536568"/>
            <a:ext cx="1862304" cy="20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7" y="1616788"/>
            <a:ext cx="4474649" cy="4609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770" y="2015316"/>
            <a:ext cx="1194883" cy="1752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27" y="4993104"/>
            <a:ext cx="1178027" cy="13665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98" y="2324523"/>
            <a:ext cx="1368794" cy="1596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55" y="4993104"/>
            <a:ext cx="1162320" cy="13665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784" y="4332039"/>
            <a:ext cx="1369613" cy="21289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24183" y="1493526"/>
            <a:ext cx="2052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</a:t>
            </a:r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unchies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5301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30" y="2740059"/>
            <a:ext cx="2063291" cy="2269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38" y="435970"/>
            <a:ext cx="2770651" cy="209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9" y="1735708"/>
            <a:ext cx="4860758" cy="4625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519" y="209408"/>
            <a:ext cx="1212631" cy="1952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30" y="5214927"/>
            <a:ext cx="1132843" cy="1314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461" y="1394315"/>
            <a:ext cx="1487706" cy="1740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48" y="5214927"/>
            <a:ext cx="1124238" cy="1321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185" y="4820545"/>
            <a:ext cx="1713965" cy="1784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15" y="2983787"/>
            <a:ext cx="1636317" cy="17821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25711" y="770180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Hungry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545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8515" y="1701373"/>
            <a:ext cx="10303042" cy="3652680"/>
          </a:xfrm>
        </p:spPr>
        <p:txBody>
          <a:bodyPr>
            <a:noAutofit/>
          </a:bodyPr>
          <a:lstStyle/>
          <a:p>
            <a:pPr algn="ctr"/>
            <a:r>
              <a:rPr lang="en-US" sz="199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Demon</a:t>
            </a:r>
            <a:endParaRPr lang="th-TH" sz="199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9371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45" y="1406388"/>
            <a:ext cx="676454" cy="10576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49" y="268021"/>
            <a:ext cx="363128" cy="4010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895" y="181485"/>
            <a:ext cx="861166" cy="11566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720" y="324839"/>
            <a:ext cx="296591" cy="4539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485" y="1460374"/>
            <a:ext cx="2014802" cy="20396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761" y="5987741"/>
            <a:ext cx="648176" cy="6189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562" y="4092486"/>
            <a:ext cx="727847" cy="9790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341" y="5021092"/>
            <a:ext cx="689007" cy="8940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803" y="3584500"/>
            <a:ext cx="897986" cy="11312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644" y="6050082"/>
            <a:ext cx="588146" cy="5566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728" y="4252391"/>
            <a:ext cx="760205" cy="8328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060" y="5072940"/>
            <a:ext cx="656962" cy="840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790" y="3656840"/>
            <a:ext cx="594224" cy="5050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18327" y="4708833"/>
            <a:ext cx="2564330" cy="13281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79" y="2828017"/>
            <a:ext cx="534048" cy="6686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31" y="1465749"/>
            <a:ext cx="628886" cy="12369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87" y="852142"/>
            <a:ext cx="644201" cy="591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154" y="551822"/>
            <a:ext cx="198934" cy="257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04" y="551823"/>
            <a:ext cx="270131" cy="2476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318" y="2459800"/>
            <a:ext cx="581402" cy="761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612" y="3368512"/>
            <a:ext cx="554477" cy="5766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4" t="14971"/>
          <a:stretch/>
        </p:blipFill>
        <p:spPr>
          <a:xfrm>
            <a:off x="20460" y="145051"/>
            <a:ext cx="7910661" cy="670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48723" y="1148126"/>
            <a:ext cx="1394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Villain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54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4" t="8797" r="1" b="2154"/>
          <a:stretch/>
        </p:blipFill>
        <p:spPr>
          <a:xfrm>
            <a:off x="0" y="-14898"/>
            <a:ext cx="7417841" cy="6878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548" y="3113149"/>
            <a:ext cx="571505" cy="594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11" y="2110434"/>
            <a:ext cx="702854" cy="957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1985">
            <a:off x="8267224" y="1016509"/>
            <a:ext cx="850845" cy="1425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273" y="141011"/>
            <a:ext cx="494888" cy="538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663" y="102433"/>
            <a:ext cx="917751" cy="1264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536" y="136157"/>
            <a:ext cx="335298" cy="506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55" y="473313"/>
            <a:ext cx="311777" cy="386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30" y="473313"/>
            <a:ext cx="407932" cy="3739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740" y="1545838"/>
            <a:ext cx="1832757" cy="2342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763" y="798695"/>
            <a:ext cx="751651" cy="6907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13" y="6159067"/>
            <a:ext cx="502842" cy="493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9" y="4293189"/>
            <a:ext cx="725051" cy="9410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758" y="5264554"/>
            <a:ext cx="525150" cy="8865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53" y="3971379"/>
            <a:ext cx="1005943" cy="8622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536" y="6159067"/>
            <a:ext cx="500485" cy="4870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17" y="4502952"/>
            <a:ext cx="721476" cy="7904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414" y="5319302"/>
            <a:ext cx="479946" cy="8138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148" y="4119450"/>
            <a:ext cx="765780" cy="6509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55" y="3310819"/>
            <a:ext cx="2384801" cy="14171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614" y="3048760"/>
            <a:ext cx="682948" cy="8764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848" y="1519122"/>
            <a:ext cx="689237" cy="133539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66160" y="3509711"/>
            <a:ext cx="1590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Beastly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3595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7" r="4969" b="5641"/>
          <a:stretch/>
        </p:blipFill>
        <p:spPr>
          <a:xfrm>
            <a:off x="47631" y="244747"/>
            <a:ext cx="9073491" cy="6576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92606" y="2653201"/>
            <a:ext cx="1233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Mons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7925">
            <a:off x="7836221" y="2071699"/>
            <a:ext cx="648906" cy="929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697" y="985612"/>
            <a:ext cx="767887" cy="12640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991" y="244747"/>
            <a:ext cx="582140" cy="5318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8" y="113344"/>
            <a:ext cx="389338" cy="587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298" y="5260997"/>
            <a:ext cx="518199" cy="8748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759" y="1227297"/>
            <a:ext cx="1816331" cy="2702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196" y="6176849"/>
            <a:ext cx="634809" cy="6062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414" y="0"/>
            <a:ext cx="974069" cy="1358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44" y="4252787"/>
            <a:ext cx="907246" cy="10998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49" y="6135805"/>
            <a:ext cx="607599" cy="5750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216" y="5202706"/>
            <a:ext cx="515913" cy="874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167" y="3406422"/>
            <a:ext cx="390525" cy="504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90" y="998035"/>
            <a:ext cx="739501" cy="5196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798" y="4302834"/>
            <a:ext cx="844250" cy="9249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152" y="3579260"/>
            <a:ext cx="728618" cy="6193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02" y="4065223"/>
            <a:ext cx="1535184" cy="15351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204" y="2666037"/>
            <a:ext cx="607892" cy="805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44" y="2983895"/>
            <a:ext cx="674069" cy="7010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790" y="1158563"/>
            <a:ext cx="795814" cy="13734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21" y="3519661"/>
            <a:ext cx="2755275" cy="14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57629"/>
            <a:ext cx="4022558" cy="1259139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เนื้อหา (ปรับแก้)</a:t>
            </a:r>
            <a:endParaRPr lang="th-TH" sz="6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5698"/>
            <a:ext cx="10515600" cy="407095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h-TH" alt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altLang="th-TH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th-TH" sz="3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หลังสงคราม ยุค</a:t>
            </a:r>
            <a:r>
              <a:rPr lang="th-TH" alt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สมัยได้ถึงคราวล่มสลายจากการที่เหล่า</a:t>
            </a:r>
            <a:r>
              <a:rPr lang="th-TH" altLang="th-TH" sz="3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ปิศาจเข้ามาบุกรุก ปัจจัย </a:t>
            </a:r>
            <a:r>
              <a:rPr lang="en-US" altLang="th-TH" sz="3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4 </a:t>
            </a:r>
            <a:r>
              <a:rPr lang="th-TH" altLang="th-TH" sz="3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ที่สำคัญอย่างอาหาร ได้ขาดแคลนจนเกิดการอดอยากขึ้น เจ้าเมืองจึง</a:t>
            </a:r>
            <a:r>
              <a:rPr lang="th-TH" alt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ได้ส่งผู้กล้าให้ไปหาเสบียง</a:t>
            </a:r>
            <a:r>
              <a:rPr lang="th-TH" altLang="th-TH" sz="3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มาเพื่อความอยู่รอดของทุกคนในหมู่บ้าน </a:t>
            </a:r>
            <a:endParaRPr lang="th-TH" alt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th-TH" alt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alt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altLang="th-TH" sz="3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การ</a:t>
            </a:r>
            <a:r>
              <a:rPr lang="th-TH" alt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ที่จะได้อาหารนั้นต้องต่อสู้กับเหล่าปิศาจที่ขโมยอาหาร</a:t>
            </a:r>
            <a:r>
              <a:rPr lang="th-TH" altLang="th-TH" sz="3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ไป เพื่อเก็บไอเท็มหลังจากจัดการเหล่าปิศาจได้แล้ว</a:t>
            </a:r>
            <a:endParaRPr lang="th-TH" alt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9805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77916" y="2165685"/>
            <a:ext cx="4888831" cy="2310064"/>
          </a:xfrm>
        </p:spPr>
        <p:txBody>
          <a:bodyPr>
            <a:noAutofit/>
          </a:bodyPr>
          <a:lstStyle/>
          <a:p>
            <a:pPr algn="ctr"/>
            <a:r>
              <a:rPr lang="en-US" sz="199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Menu</a:t>
            </a:r>
            <a:endParaRPr lang="th-TH" sz="199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1746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8515" y="1701373"/>
            <a:ext cx="10303042" cy="3652680"/>
          </a:xfrm>
        </p:spPr>
        <p:txBody>
          <a:bodyPr>
            <a:noAutofit/>
          </a:bodyPr>
          <a:lstStyle/>
          <a:p>
            <a:pPr algn="ctr"/>
            <a:r>
              <a:rPr lang="en-US" sz="199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Story </a:t>
            </a:r>
            <a:r>
              <a:rPr lang="en-US" sz="199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Scene</a:t>
            </a:r>
            <a:endParaRPr lang="th-TH" sz="199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19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8515" y="1701373"/>
            <a:ext cx="10303042" cy="3652680"/>
          </a:xfrm>
        </p:spPr>
        <p:txBody>
          <a:bodyPr>
            <a:noAutofit/>
          </a:bodyPr>
          <a:lstStyle/>
          <a:p>
            <a:pPr algn="ctr"/>
            <a:r>
              <a:rPr lang="en-US" sz="199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Level Scene</a:t>
            </a:r>
            <a:endParaRPr lang="th-TH" sz="199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80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t="-17000" r="-18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36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t="-25000" r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95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8515" y="1701373"/>
            <a:ext cx="10303042" cy="3652680"/>
          </a:xfrm>
        </p:spPr>
        <p:txBody>
          <a:bodyPr>
            <a:noAutofit/>
          </a:bodyPr>
          <a:lstStyle/>
          <a:p>
            <a:pPr algn="ctr"/>
            <a:r>
              <a:rPr lang="en-US" sz="199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Characters Design</a:t>
            </a:r>
            <a:endParaRPr lang="th-TH" sz="413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7464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8515" y="1701373"/>
            <a:ext cx="10303042" cy="3652680"/>
          </a:xfrm>
        </p:spPr>
        <p:txBody>
          <a:bodyPr>
            <a:noAutofit/>
          </a:bodyPr>
          <a:lstStyle/>
          <a:p>
            <a:pPr algn="ctr"/>
            <a:r>
              <a:rPr lang="en-US" sz="199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Braver</a:t>
            </a:r>
            <a:endParaRPr lang="th-TH" sz="199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740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1015</TotalTime>
  <Words>28</Words>
  <Application>Microsoft Office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 Light</vt:lpstr>
      <vt:lpstr>Arial</vt:lpstr>
      <vt:lpstr>TH Sarabun New</vt:lpstr>
      <vt:lpstr>Calibri</vt:lpstr>
      <vt:lpstr>Office Theme</vt:lpstr>
      <vt:lpstr>The Hunger Braver   Demo Prototype II กลุ่ม 17 ชื่ออะไรนะ? (What’s name?)</vt:lpstr>
      <vt:lpstr>เนื้อหา (ปรับแก้)</vt:lpstr>
      <vt:lpstr>Menu</vt:lpstr>
      <vt:lpstr>Story Scene</vt:lpstr>
      <vt:lpstr>Level Scene</vt:lpstr>
      <vt:lpstr>PowerPoint Presentation</vt:lpstr>
      <vt:lpstr>PowerPoint Presentation</vt:lpstr>
      <vt:lpstr>Characters Design</vt:lpstr>
      <vt:lpstr>Braver</vt:lpstr>
      <vt:lpstr>PowerPoint Presentation</vt:lpstr>
      <vt:lpstr>PowerPoint Presentation</vt:lpstr>
      <vt:lpstr>PowerPoint Presentation</vt:lpstr>
      <vt:lpstr>Demon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Prototype  กลุ่ม 17  ชื่ออะไรนะ? (What’s name?)</dc:title>
  <dc:creator>Nanmareaw</dc:creator>
  <cp:lastModifiedBy>Nanmareaw</cp:lastModifiedBy>
  <cp:revision>92</cp:revision>
  <dcterms:created xsi:type="dcterms:W3CDTF">2017-11-14T17:41:18Z</dcterms:created>
  <dcterms:modified xsi:type="dcterms:W3CDTF">2017-11-17T07:02:50Z</dcterms:modified>
</cp:coreProperties>
</file>